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4" r:id="rId2"/>
    <p:sldId id="34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XERCISE" id="{AB5BC4B2-B5A5-4A4A-B365-A7CBF0FDC276}">
          <p14:sldIdLst>
            <p14:sldId id="344"/>
          </p14:sldIdLst>
        </p14:section>
        <p14:section name="EXERCISE - Ready" id="{FD845B4F-51D3-4A5E-A591-397755D889A4}">
          <p14:sldIdLst>
            <p14:sldId id="34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6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20653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2780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1627-17DB-4555-B906-99024D27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E62EF-854D-47F9-87D9-D39D0342E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FC191-40C1-4B88-B927-6DC3AF73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1838C-F2BC-438A-BB9C-1030E7942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254BC-840C-42E8-A611-76C13455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241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E245FA-1056-463E-BF5C-6394463059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DFC84B-22AF-4979-A044-06D311E51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4290-2B3E-4A19-BD28-48E7DD7D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E4BC4-F1F9-482C-91C4-2B416F469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3CA77-D47C-4A3B-93BD-661CBDFA8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3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3883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B37AE-921F-4344-ABE0-B3094321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0A85D-B247-4574-83E2-8B7B04484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405B8-49A9-457D-A3B4-3AC39BF5B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8E48F-7249-4C54-AD1E-E4FE4A3D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C15BA-A5EE-4C63-AC99-0E459C41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8589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5AD6A7B-3694-52B5-1A80-8F0DAD1936F6}"/>
              </a:ext>
            </a:extLst>
          </p:cNvPr>
          <p:cNvSpPr/>
          <p:nvPr userDrawn="1"/>
        </p:nvSpPr>
        <p:spPr>
          <a:xfrm>
            <a:off x="486137" y="4063055"/>
            <a:ext cx="5199555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4AE427D-A34E-5DB3-141A-80D84ED7CC89}"/>
              </a:ext>
            </a:extLst>
          </p:cNvPr>
          <p:cNvSpPr/>
          <p:nvPr userDrawn="1"/>
        </p:nvSpPr>
        <p:spPr>
          <a:xfrm>
            <a:off x="6546413" y="4051310"/>
            <a:ext cx="5199555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0765C3B-1C4E-00AB-AAC0-035C8055604C}"/>
              </a:ext>
            </a:extLst>
          </p:cNvPr>
          <p:cNvSpPr/>
          <p:nvPr userDrawn="1"/>
        </p:nvSpPr>
        <p:spPr>
          <a:xfrm>
            <a:off x="6546414" y="1643776"/>
            <a:ext cx="5199555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0564385-5961-9C9E-147B-2B4B0282D558}"/>
              </a:ext>
            </a:extLst>
          </p:cNvPr>
          <p:cNvSpPr/>
          <p:nvPr userDrawn="1"/>
        </p:nvSpPr>
        <p:spPr>
          <a:xfrm>
            <a:off x="486137" y="1643776"/>
            <a:ext cx="5199555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5308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10414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C639-6020-4852-AE17-07D79B78C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79A9B-699E-40A7-9946-0F99A5213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BDAF0-4271-4705-9A71-E309B222C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7D98C3-6F8C-4A38-8849-AB22E9CA9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0D5E9D-7B74-444D-B474-108C8E070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0A24B7-20C0-4F1F-A381-A2D29E99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F7491F-2166-4954-A7DF-0F3FE7D5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7F14DD-9D42-4599-A3D7-4C7225625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0309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632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9613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1115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 userDrawn="1"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 userDrawn="1"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 userDrawn="1"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 userDrawn="1"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</p:grpSp>
    </p:spTree>
    <p:extLst>
      <p:ext uri="{BB962C8B-B14F-4D97-AF65-F5344CB8AC3E}">
        <p14:creationId xmlns:p14="http://schemas.microsoft.com/office/powerpoint/2010/main" val="1065785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8" r:id="rId5"/>
    <p:sldLayoutId id="2147483669" r:id="rId6"/>
    <p:sldLayoutId id="2147483670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E0A4C-E11B-BB20-241D-6BD5671EE8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6052" y="495300"/>
            <a:ext cx="10744200" cy="342900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Recruiting Strategy – Organize in MECE fashion</a:t>
            </a:r>
            <a:endParaRPr lang="pl-PL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210B81-7F56-F12E-8602-00D7B85F7777}"/>
              </a:ext>
            </a:extLst>
          </p:cNvPr>
          <p:cNvSpPr txBox="1"/>
          <p:nvPr/>
        </p:nvSpPr>
        <p:spPr>
          <a:xfrm>
            <a:off x="1252487" y="9050160"/>
            <a:ext cx="43863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Find and attract new candidates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BE82F8-83C6-A8F0-48CD-628D186D0132}"/>
              </a:ext>
            </a:extLst>
          </p:cNvPr>
          <p:cNvSpPr txBox="1"/>
          <p:nvPr/>
        </p:nvSpPr>
        <p:spPr>
          <a:xfrm>
            <a:off x="1252487" y="7756219"/>
            <a:ext cx="43863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Hire most qualified candidates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8C8727-2472-6FC6-C953-190BA2BA7B9B}"/>
              </a:ext>
            </a:extLst>
          </p:cNvPr>
          <p:cNvSpPr txBox="1"/>
          <p:nvPr/>
        </p:nvSpPr>
        <p:spPr>
          <a:xfrm>
            <a:off x="1252487" y="8416094"/>
            <a:ext cx="43863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Onboard new workers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44F20B-8753-8679-BD52-445881B460B4}"/>
              </a:ext>
            </a:extLst>
          </p:cNvPr>
          <p:cNvSpPr txBox="1"/>
          <p:nvPr/>
        </p:nvSpPr>
        <p:spPr>
          <a:xfrm>
            <a:off x="1252487" y="7111584"/>
            <a:ext cx="43863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Build loyalty to retain work quality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D95E7-592D-F087-1F7E-A6F215326326}"/>
              </a:ext>
            </a:extLst>
          </p:cNvPr>
          <p:cNvSpPr txBox="1"/>
          <p:nvPr/>
        </p:nvSpPr>
        <p:spPr>
          <a:xfrm>
            <a:off x="6154025" y="7633108"/>
            <a:ext cx="54283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Job posting on job boards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Post information about your company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FD42D0-7A49-343C-7566-D2F092ACBAF6}"/>
              </a:ext>
            </a:extLst>
          </p:cNvPr>
          <p:cNvSpPr txBox="1"/>
          <p:nvPr/>
        </p:nvSpPr>
        <p:spPr>
          <a:xfrm>
            <a:off x="6154025" y="8309919"/>
            <a:ext cx="54283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Read resumes, recognize experience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Invite for interview online or offline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150C95-9995-BC9D-B5C4-CC4C44D4A043}"/>
              </a:ext>
            </a:extLst>
          </p:cNvPr>
          <p:cNvSpPr txBox="1"/>
          <p:nvPr/>
        </p:nvSpPr>
        <p:spPr>
          <a:xfrm>
            <a:off x="6154025" y="6988473"/>
            <a:ext cx="54283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Give personal onboarding guide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Task veteran employees to explain responsibilities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D26CB1-850F-A12E-A6F2-74F331D735DA}"/>
              </a:ext>
            </a:extLst>
          </p:cNvPr>
          <p:cNvSpPr txBox="1"/>
          <p:nvPr/>
        </p:nvSpPr>
        <p:spPr>
          <a:xfrm>
            <a:off x="6154025" y="8927049"/>
            <a:ext cx="54283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Financial bonus after 6 months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Recognize and appreciate work done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9E6EB07-ACD1-0124-EC53-C2CCC34267AA}"/>
              </a:ext>
            </a:extLst>
          </p:cNvPr>
          <p:cNvSpPr txBox="1"/>
          <p:nvPr/>
        </p:nvSpPr>
        <p:spPr>
          <a:xfrm>
            <a:off x="544009" y="1643605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1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DBF64A-F4EA-E934-07DE-3BF755CE8019}"/>
              </a:ext>
            </a:extLst>
          </p:cNvPr>
          <p:cNvSpPr txBox="1"/>
          <p:nvPr/>
        </p:nvSpPr>
        <p:spPr>
          <a:xfrm>
            <a:off x="6583768" y="167244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2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127FAF-A36A-9ED9-81CF-6B3E19B10B16}"/>
              </a:ext>
            </a:extLst>
          </p:cNvPr>
          <p:cNvSpPr txBox="1"/>
          <p:nvPr/>
        </p:nvSpPr>
        <p:spPr>
          <a:xfrm>
            <a:off x="497521" y="4051167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3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E7C9033-726D-DDA7-7CCB-77124AF2F8A0}"/>
              </a:ext>
            </a:extLst>
          </p:cNvPr>
          <p:cNvSpPr txBox="1"/>
          <p:nvPr/>
        </p:nvSpPr>
        <p:spPr>
          <a:xfrm>
            <a:off x="6583768" y="4051167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4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1505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E0A4C-E11B-BB20-241D-6BD5671EE8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6052" y="495300"/>
            <a:ext cx="10744200" cy="342900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Recruiting Strategy – Organize in MECE fashion</a:t>
            </a:r>
            <a:endParaRPr lang="pl-PL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210B81-7F56-F12E-8602-00D7B85F7777}"/>
              </a:ext>
            </a:extLst>
          </p:cNvPr>
          <p:cNvSpPr txBox="1"/>
          <p:nvPr/>
        </p:nvSpPr>
        <p:spPr>
          <a:xfrm>
            <a:off x="818443" y="1657059"/>
            <a:ext cx="43511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Find and attract new candidates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BE82F8-83C6-A8F0-48CD-628D186D0132}"/>
              </a:ext>
            </a:extLst>
          </p:cNvPr>
          <p:cNvSpPr txBox="1"/>
          <p:nvPr/>
        </p:nvSpPr>
        <p:spPr>
          <a:xfrm>
            <a:off x="7182873" y="1672448"/>
            <a:ext cx="43511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Hire most qualified candidates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8C8727-2472-6FC6-C953-190BA2BA7B9B}"/>
              </a:ext>
            </a:extLst>
          </p:cNvPr>
          <p:cNvSpPr txBox="1"/>
          <p:nvPr/>
        </p:nvSpPr>
        <p:spPr>
          <a:xfrm>
            <a:off x="818443" y="4051167"/>
            <a:ext cx="43511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Onboard new workers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44F20B-8753-8679-BD52-445881B460B4}"/>
              </a:ext>
            </a:extLst>
          </p:cNvPr>
          <p:cNvSpPr txBox="1"/>
          <p:nvPr/>
        </p:nvSpPr>
        <p:spPr>
          <a:xfrm>
            <a:off x="7182872" y="4051167"/>
            <a:ext cx="43511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Build loyalty to retain work quality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D95E7-592D-F087-1F7E-A6F215326326}"/>
              </a:ext>
            </a:extLst>
          </p:cNvPr>
          <p:cNvSpPr txBox="1"/>
          <p:nvPr/>
        </p:nvSpPr>
        <p:spPr>
          <a:xfrm>
            <a:off x="544009" y="2121518"/>
            <a:ext cx="52525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Job posting on job boards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Post information about your company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FD42D0-7A49-343C-7566-D2F092ACBAF6}"/>
              </a:ext>
            </a:extLst>
          </p:cNvPr>
          <p:cNvSpPr txBox="1"/>
          <p:nvPr/>
        </p:nvSpPr>
        <p:spPr>
          <a:xfrm>
            <a:off x="6631498" y="2160502"/>
            <a:ext cx="52525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Read resumes, recognize experience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Invite for interview online or offline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150C95-9995-BC9D-B5C4-CC4C44D4A043}"/>
              </a:ext>
            </a:extLst>
          </p:cNvPr>
          <p:cNvSpPr txBox="1"/>
          <p:nvPr/>
        </p:nvSpPr>
        <p:spPr>
          <a:xfrm>
            <a:off x="535623" y="4660493"/>
            <a:ext cx="52525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Give personal onboarding guide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Task veteran employees to explain responsibilities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D26CB1-850F-A12E-A6F2-74F331D735DA}"/>
              </a:ext>
            </a:extLst>
          </p:cNvPr>
          <p:cNvSpPr txBox="1"/>
          <p:nvPr/>
        </p:nvSpPr>
        <p:spPr>
          <a:xfrm>
            <a:off x="6658955" y="4660493"/>
            <a:ext cx="52525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Financial bonus after 6 months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Recognize and appreciate work done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9E6EB07-ACD1-0124-EC53-C2CCC34267AA}"/>
              </a:ext>
            </a:extLst>
          </p:cNvPr>
          <p:cNvSpPr txBox="1"/>
          <p:nvPr/>
        </p:nvSpPr>
        <p:spPr>
          <a:xfrm>
            <a:off x="544009" y="1643605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1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DBF64A-F4EA-E934-07DE-3BF755CE8019}"/>
              </a:ext>
            </a:extLst>
          </p:cNvPr>
          <p:cNvSpPr txBox="1"/>
          <p:nvPr/>
        </p:nvSpPr>
        <p:spPr>
          <a:xfrm>
            <a:off x="6584606" y="1672448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2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A127FAF-A36A-9ED9-81CF-6B3E19B10B16}"/>
              </a:ext>
            </a:extLst>
          </p:cNvPr>
          <p:cNvSpPr txBox="1"/>
          <p:nvPr/>
        </p:nvSpPr>
        <p:spPr>
          <a:xfrm>
            <a:off x="497521" y="4051167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3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E7C9033-726D-DDA7-7CCB-77124AF2F8A0}"/>
              </a:ext>
            </a:extLst>
          </p:cNvPr>
          <p:cNvSpPr txBox="1"/>
          <p:nvPr/>
        </p:nvSpPr>
        <p:spPr>
          <a:xfrm>
            <a:off x="6584606" y="4051167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4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577465"/>
      </p:ext>
    </p:extLst>
  </p:cSld>
  <p:clrMapOvr>
    <a:masterClrMapping/>
  </p:clrMapOvr>
</p:sld>
</file>

<file path=ppt/theme/theme1.xml><?xml version="1.0" encoding="utf-8"?>
<a:theme xmlns:a="http://schemas.openxmlformats.org/drawingml/2006/main" name="ADDITIONAL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DDITIONAL" id="{50460FA4-3E91-4176-B1D9-8A6D7340B86C}" vid="{F5470DEF-42BF-4515-B185-CAA72F4940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140</Words>
  <Application>Microsoft Office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Montserrat</vt:lpstr>
      <vt:lpstr>ADDITIONAL</vt:lpstr>
      <vt:lpstr>Recruiting Strategy – Organize in MECE fashion</vt:lpstr>
      <vt:lpstr>Recruiting Strategy – Organize in MECE fashion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Recruiting Strategy – Organize in MECE fashion</dc:title>
  <dc:creator>Andrew P</dc:creator>
  <cp:lastModifiedBy>Andrew P</cp:lastModifiedBy>
  <cp:revision>8</cp:revision>
  <dcterms:created xsi:type="dcterms:W3CDTF">2022-09-26T09:00:46Z</dcterms:created>
  <dcterms:modified xsi:type="dcterms:W3CDTF">2022-11-28T09:31:45Z</dcterms:modified>
</cp:coreProperties>
</file>